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2"/>
  </p:notesMasterIdLst>
  <p:sldIdLst>
    <p:sldId id="258" r:id="rId5"/>
    <p:sldId id="259" r:id="rId6"/>
    <p:sldId id="260" r:id="rId7"/>
    <p:sldId id="262" r:id="rId8"/>
    <p:sldId id="261" r:id="rId9"/>
    <p:sldId id="264" r:id="rId10"/>
    <p:sldId id="279" r:id="rId11"/>
    <p:sldId id="280" r:id="rId12"/>
    <p:sldId id="281" r:id="rId13"/>
    <p:sldId id="282" r:id="rId14"/>
    <p:sldId id="283" r:id="rId15"/>
    <p:sldId id="284" r:id="rId16"/>
    <p:sldId id="265" r:id="rId17"/>
    <p:sldId id="263" r:id="rId18"/>
    <p:sldId id="275" r:id="rId19"/>
    <p:sldId id="276" r:id="rId20"/>
    <p:sldId id="266" r:id="rId21"/>
    <p:sldId id="268" r:id="rId22"/>
    <p:sldId id="273" r:id="rId23"/>
    <p:sldId id="274" r:id="rId24"/>
    <p:sldId id="267" r:id="rId25"/>
    <p:sldId id="277" r:id="rId26"/>
    <p:sldId id="269" r:id="rId27"/>
    <p:sldId id="270" r:id="rId28"/>
    <p:sldId id="271" r:id="rId29"/>
    <p:sldId id="272" r:id="rId30"/>
    <p:sldId id="278" r:id="rId31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7A042FD-F0A4-4EFB-8D17-D19F12E230B0}" v="103" dt="2022-10-24T07:39:16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35"/>
    <p:restoredTop sz="96327"/>
  </p:normalViewPr>
  <p:slideViewPr>
    <p:cSldViewPr snapToGrid="0" snapToObjects="1">
      <p:cViewPr varScale="1">
        <p:scale>
          <a:sx n="57" d="100"/>
          <a:sy n="57" d="100"/>
        </p:scale>
        <p:origin x="152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Richards" userId="6afda9a54147f31e" providerId="LiveId" clId="{C2FEF30C-1BA0-4374-B6BF-03E65A5F8539}"/>
    <pc:docChg chg="undo custSel addSld modSld sldOrd">
      <pc:chgData name="Michael Richards" userId="6afda9a54147f31e" providerId="LiveId" clId="{C2FEF30C-1BA0-4374-B6BF-03E65A5F8539}" dt="2022-10-20T14:50:17.769" v="9154"/>
      <pc:docMkLst>
        <pc:docMk/>
      </pc:docMkLst>
      <pc:sldChg chg="modSp mod">
        <pc:chgData name="Michael Richards" userId="6afda9a54147f31e" providerId="LiveId" clId="{C2FEF30C-1BA0-4374-B6BF-03E65A5F8539}" dt="2022-10-12T13:58:37.125" v="603" actId="1076"/>
        <pc:sldMkLst>
          <pc:docMk/>
          <pc:sldMk cId="1490150337" sldId="258"/>
        </pc:sldMkLst>
        <pc:spChg chg="mod">
          <ac:chgData name="Michael Richards" userId="6afda9a54147f31e" providerId="LiveId" clId="{C2FEF30C-1BA0-4374-B6BF-03E65A5F8539}" dt="2022-10-12T13:58:37.125" v="603" actId="1076"/>
          <ac:spMkLst>
            <pc:docMk/>
            <pc:sldMk cId="1490150337" sldId="258"/>
            <ac:spMk id="2" creationId="{E7B640E0-9BA0-4725-A6B7-BB7C66F80F01}"/>
          </ac:spMkLst>
        </pc:spChg>
      </pc:sldChg>
      <pc:sldChg chg="addSp delSp modSp mod modAnim">
        <pc:chgData name="Michael Richards" userId="6afda9a54147f31e" providerId="LiveId" clId="{C2FEF30C-1BA0-4374-B6BF-03E65A5F8539}" dt="2022-10-12T13:16:43.678" v="409" actId="20577"/>
        <pc:sldMkLst>
          <pc:docMk/>
          <pc:sldMk cId="561229006" sldId="259"/>
        </pc:sldMkLst>
        <pc:spChg chg="mod">
          <ac:chgData name="Michael Richards" userId="6afda9a54147f31e" providerId="LiveId" clId="{C2FEF30C-1BA0-4374-B6BF-03E65A5F8539}" dt="2022-10-12T12:57:25.021" v="91" actId="27636"/>
          <ac:spMkLst>
            <pc:docMk/>
            <pc:sldMk cId="561229006" sldId="259"/>
            <ac:spMk id="2" creationId="{968676C5-4F89-484C-80BA-39559D4220B4}"/>
          </ac:spMkLst>
        </pc:spChg>
        <pc:spChg chg="del">
          <ac:chgData name="Michael Richards" userId="6afda9a54147f31e" providerId="LiveId" clId="{C2FEF30C-1BA0-4374-B6BF-03E65A5F8539}" dt="2022-10-12T12:57:44.102" v="95" actId="478"/>
          <ac:spMkLst>
            <pc:docMk/>
            <pc:sldMk cId="561229006" sldId="259"/>
            <ac:spMk id="3" creationId="{91A9C230-3792-48EC-A9D5-48CC4D925B12}"/>
          </ac:spMkLst>
        </pc:spChg>
        <pc:spChg chg="add del mod">
          <ac:chgData name="Michael Richards" userId="6afda9a54147f31e" providerId="LiveId" clId="{C2FEF30C-1BA0-4374-B6BF-03E65A5F8539}" dt="2022-10-12T12:57:46.195" v="96" actId="478"/>
          <ac:spMkLst>
            <pc:docMk/>
            <pc:sldMk cId="561229006" sldId="259"/>
            <ac:spMk id="6" creationId="{62D018FF-D579-EACD-BA9F-50A786230266}"/>
          </ac:spMkLst>
        </pc:spChg>
        <pc:spChg chg="add mod">
          <ac:chgData name="Michael Richards" userId="6afda9a54147f31e" providerId="LiveId" clId="{C2FEF30C-1BA0-4374-B6BF-03E65A5F8539}" dt="2022-10-12T13:16:43.678" v="409" actId="20577"/>
          <ac:spMkLst>
            <pc:docMk/>
            <pc:sldMk cId="561229006" sldId="259"/>
            <ac:spMk id="9" creationId="{438D1500-7D12-9E59-FD54-EFD003FA7F13}"/>
          </ac:spMkLst>
        </pc:spChg>
        <pc:picChg chg="add mod">
          <ac:chgData name="Michael Richards" userId="6afda9a54147f31e" providerId="LiveId" clId="{C2FEF30C-1BA0-4374-B6BF-03E65A5F8539}" dt="2022-10-12T13:00:06.057" v="101" actId="1076"/>
          <ac:picMkLst>
            <pc:docMk/>
            <pc:sldMk cId="561229006" sldId="259"/>
            <ac:picMk id="8" creationId="{B7B7279C-36A2-DA1F-D2EB-18BD5E944A7B}"/>
          </ac:picMkLst>
        </pc:picChg>
      </pc:sldChg>
      <pc:sldChg chg="addSp delSp modSp mod modAnim">
        <pc:chgData name="Michael Richards" userId="6afda9a54147f31e" providerId="LiveId" clId="{C2FEF30C-1BA0-4374-B6BF-03E65A5F8539}" dt="2022-10-12T13:46:18.944" v="559"/>
        <pc:sldMkLst>
          <pc:docMk/>
          <pc:sldMk cId="2183860606" sldId="260"/>
        </pc:sldMkLst>
        <pc:spChg chg="mod">
          <ac:chgData name="Michael Richards" userId="6afda9a54147f31e" providerId="LiveId" clId="{C2FEF30C-1BA0-4374-B6BF-03E65A5F8539}" dt="2022-10-12T13:41:45.652" v="476" actId="20577"/>
          <ac:spMkLst>
            <pc:docMk/>
            <pc:sldMk cId="2183860606" sldId="260"/>
            <ac:spMk id="2" creationId="{968676C5-4F89-484C-80BA-39559D4220B4}"/>
          </ac:spMkLst>
        </pc:spChg>
        <pc:spChg chg="del">
          <ac:chgData name="Michael Richards" userId="6afda9a54147f31e" providerId="LiveId" clId="{C2FEF30C-1BA0-4374-B6BF-03E65A5F8539}" dt="2022-10-12T13:37:42.566" v="468" actId="478"/>
          <ac:spMkLst>
            <pc:docMk/>
            <pc:sldMk cId="2183860606" sldId="260"/>
            <ac:spMk id="3" creationId="{91A9C230-3792-48EC-A9D5-48CC4D925B12}"/>
          </ac:spMkLst>
        </pc:spChg>
        <pc:spChg chg="add mod">
          <ac:chgData name="Michael Richards" userId="6afda9a54147f31e" providerId="LiveId" clId="{C2FEF30C-1BA0-4374-B6BF-03E65A5F8539}" dt="2022-10-12T13:45:52.169" v="558" actId="14100"/>
          <ac:spMkLst>
            <pc:docMk/>
            <pc:sldMk cId="2183860606" sldId="260"/>
            <ac:spMk id="7" creationId="{4DFA8F4C-6E23-D36A-E5D8-51B9043A2B64}"/>
          </ac:spMkLst>
        </pc:spChg>
        <pc:picChg chg="add del mod">
          <ac:chgData name="Michael Richards" userId="6afda9a54147f31e" providerId="LiveId" clId="{C2FEF30C-1BA0-4374-B6BF-03E65A5F8539}" dt="2022-10-12T13:37:56.710" v="471" actId="478"/>
          <ac:picMkLst>
            <pc:docMk/>
            <pc:sldMk cId="2183860606" sldId="260"/>
            <ac:picMk id="5" creationId="{F7015F6F-8B83-0FE4-4D10-1C7C1CFD2C41}"/>
          </ac:picMkLst>
        </pc:picChg>
        <pc:picChg chg="add mod">
          <ac:chgData name="Michael Richards" userId="6afda9a54147f31e" providerId="LiveId" clId="{C2FEF30C-1BA0-4374-B6BF-03E65A5F8539}" dt="2022-10-12T13:41:40.531" v="475" actId="1076"/>
          <ac:picMkLst>
            <pc:docMk/>
            <pc:sldMk cId="2183860606" sldId="260"/>
            <ac:picMk id="6" creationId="{5E249782-6ADF-1039-A4BA-5116C316317F}"/>
          </ac:picMkLst>
        </pc:picChg>
      </pc:sldChg>
      <pc:sldChg chg="modSp new mod modAnim">
        <pc:chgData name="Michael Richards" userId="6afda9a54147f31e" providerId="LiveId" clId="{C2FEF30C-1BA0-4374-B6BF-03E65A5F8539}" dt="2022-10-19T07:38:09.007" v="1384" actId="20577"/>
        <pc:sldMkLst>
          <pc:docMk/>
          <pc:sldMk cId="3235156006" sldId="261"/>
        </pc:sldMkLst>
        <pc:spChg chg="mod">
          <ac:chgData name="Michael Richards" userId="6afda9a54147f31e" providerId="LiveId" clId="{C2FEF30C-1BA0-4374-B6BF-03E65A5F8539}" dt="2022-10-14T16:09:13.312" v="614" actId="20577"/>
          <ac:spMkLst>
            <pc:docMk/>
            <pc:sldMk cId="3235156006" sldId="261"/>
            <ac:spMk id="2" creationId="{0F1238DB-55D1-4C3F-4132-D9A3F071FA5A}"/>
          </ac:spMkLst>
        </pc:spChg>
        <pc:spChg chg="mod">
          <ac:chgData name="Michael Richards" userId="6afda9a54147f31e" providerId="LiveId" clId="{C2FEF30C-1BA0-4374-B6BF-03E65A5F8539}" dt="2022-10-19T07:38:09.007" v="1384" actId="20577"/>
          <ac:spMkLst>
            <pc:docMk/>
            <pc:sldMk cId="3235156006" sldId="261"/>
            <ac:spMk id="3" creationId="{434C9519-CFC5-C612-F849-9D3CD398B091}"/>
          </ac:spMkLst>
        </pc:spChg>
      </pc:sldChg>
      <pc:sldChg chg="addSp modSp new mod modAnim">
        <pc:chgData name="Michael Richards" userId="6afda9a54147f31e" providerId="LiveId" clId="{C2FEF30C-1BA0-4374-B6BF-03E65A5F8539}" dt="2022-10-20T09:18:16.392" v="6884" actId="20577"/>
        <pc:sldMkLst>
          <pc:docMk/>
          <pc:sldMk cId="4275592467" sldId="262"/>
        </pc:sldMkLst>
        <pc:spChg chg="mod">
          <ac:chgData name="Michael Richards" userId="6afda9a54147f31e" providerId="LiveId" clId="{C2FEF30C-1BA0-4374-B6BF-03E65A5F8539}" dt="2022-10-18T11:01:36.295" v="704" actId="20577"/>
          <ac:spMkLst>
            <pc:docMk/>
            <pc:sldMk cId="4275592467" sldId="262"/>
            <ac:spMk id="2" creationId="{6B00C3BA-A2C9-73C5-2722-B7BDED6C96B4}"/>
          </ac:spMkLst>
        </pc:spChg>
        <pc:spChg chg="mod">
          <ac:chgData name="Michael Richards" userId="6afda9a54147f31e" providerId="LiveId" clId="{C2FEF30C-1BA0-4374-B6BF-03E65A5F8539}" dt="2022-10-20T09:18:16.392" v="6884" actId="20577"/>
          <ac:spMkLst>
            <pc:docMk/>
            <pc:sldMk cId="4275592467" sldId="262"/>
            <ac:spMk id="3" creationId="{7A226807-063C-017E-3010-86366D81F9EA}"/>
          </ac:spMkLst>
        </pc:spChg>
        <pc:picChg chg="add mod">
          <ac:chgData name="Michael Richards" userId="6afda9a54147f31e" providerId="LiveId" clId="{C2FEF30C-1BA0-4374-B6BF-03E65A5F8539}" dt="2022-10-18T13:01:28.089" v="984" actId="1076"/>
          <ac:picMkLst>
            <pc:docMk/>
            <pc:sldMk cId="4275592467" sldId="262"/>
            <ac:picMk id="5" creationId="{A50E4CD2-B350-7946-6D3F-B4ACAE95D680}"/>
          </ac:picMkLst>
        </pc:picChg>
      </pc:sldChg>
      <pc:sldChg chg="modSp new mod modAnim">
        <pc:chgData name="Michael Richards" userId="6afda9a54147f31e" providerId="LiveId" clId="{C2FEF30C-1BA0-4374-B6BF-03E65A5F8539}" dt="2022-10-20T14:44:02.821" v="9129"/>
        <pc:sldMkLst>
          <pc:docMk/>
          <pc:sldMk cId="1518168020" sldId="263"/>
        </pc:sldMkLst>
        <pc:spChg chg="mod">
          <ac:chgData name="Michael Richards" userId="6afda9a54147f31e" providerId="LiveId" clId="{C2FEF30C-1BA0-4374-B6BF-03E65A5F8539}" dt="2022-10-18T14:45:49.247" v="1091" actId="20577"/>
          <ac:spMkLst>
            <pc:docMk/>
            <pc:sldMk cId="1518168020" sldId="263"/>
            <ac:spMk id="2" creationId="{8A0F2CBD-445A-C6F9-A920-94E4F1857FF7}"/>
          </ac:spMkLst>
        </pc:spChg>
        <pc:spChg chg="mod">
          <ac:chgData name="Michael Richards" userId="6afda9a54147f31e" providerId="LiveId" clId="{C2FEF30C-1BA0-4374-B6BF-03E65A5F8539}" dt="2022-10-20T08:40:00.717" v="5175" actId="20577"/>
          <ac:spMkLst>
            <pc:docMk/>
            <pc:sldMk cId="1518168020" sldId="263"/>
            <ac:spMk id="3" creationId="{85B2957F-BBB8-1B29-6900-B7DCC2F46737}"/>
          </ac:spMkLst>
        </pc:spChg>
      </pc:sldChg>
      <pc:sldChg chg="modSp new mod">
        <pc:chgData name="Michael Richards" userId="6afda9a54147f31e" providerId="LiveId" clId="{C2FEF30C-1BA0-4374-B6BF-03E65A5F8539}" dt="2022-10-18T14:43:52.019" v="1033" actId="20577"/>
        <pc:sldMkLst>
          <pc:docMk/>
          <pc:sldMk cId="2245255328" sldId="264"/>
        </pc:sldMkLst>
        <pc:spChg chg="mod">
          <ac:chgData name="Michael Richards" userId="6afda9a54147f31e" providerId="LiveId" clId="{C2FEF30C-1BA0-4374-B6BF-03E65A5F8539}" dt="2022-10-18T14:43:52.019" v="1033" actId="20577"/>
          <ac:spMkLst>
            <pc:docMk/>
            <pc:sldMk cId="2245255328" sldId="264"/>
            <ac:spMk id="2" creationId="{0EDBD39E-D12B-BD3C-CBF3-8DFE47A53BF6}"/>
          </ac:spMkLst>
        </pc:spChg>
      </pc:sldChg>
      <pc:sldChg chg="modSp add mod">
        <pc:chgData name="Michael Richards" userId="6afda9a54147f31e" providerId="LiveId" clId="{C2FEF30C-1BA0-4374-B6BF-03E65A5F8539}" dt="2022-10-18T14:44:11.317" v="1052" actId="20577"/>
        <pc:sldMkLst>
          <pc:docMk/>
          <pc:sldMk cId="3158227739" sldId="265"/>
        </pc:sldMkLst>
        <pc:spChg chg="mod">
          <ac:chgData name="Michael Richards" userId="6afda9a54147f31e" providerId="LiveId" clId="{C2FEF30C-1BA0-4374-B6BF-03E65A5F8539}" dt="2022-10-18T14:44:11.317" v="1052" actId="20577"/>
          <ac:spMkLst>
            <pc:docMk/>
            <pc:sldMk cId="3158227739" sldId="265"/>
            <ac:spMk id="2" creationId="{0EDBD39E-D12B-BD3C-CBF3-8DFE47A53BF6}"/>
          </ac:spMkLst>
        </pc:spChg>
      </pc:sldChg>
      <pc:sldChg chg="modSp add mod ord">
        <pc:chgData name="Michael Richards" userId="6afda9a54147f31e" providerId="LiveId" clId="{C2FEF30C-1BA0-4374-B6BF-03E65A5F8539}" dt="2022-10-18T14:44:41.387" v="1067" actId="6549"/>
        <pc:sldMkLst>
          <pc:docMk/>
          <pc:sldMk cId="4140780069" sldId="266"/>
        </pc:sldMkLst>
        <pc:spChg chg="mod">
          <ac:chgData name="Michael Richards" userId="6afda9a54147f31e" providerId="LiveId" clId="{C2FEF30C-1BA0-4374-B6BF-03E65A5F8539}" dt="2022-10-18T14:44:41.387" v="1067" actId="6549"/>
          <ac:spMkLst>
            <pc:docMk/>
            <pc:sldMk cId="4140780069" sldId="266"/>
            <ac:spMk id="2" creationId="{0EDBD39E-D12B-BD3C-CBF3-8DFE47A53BF6}"/>
          </ac:spMkLst>
        </pc:spChg>
      </pc:sldChg>
      <pc:sldChg chg="modSp add mod">
        <pc:chgData name="Michael Richards" userId="6afda9a54147f31e" providerId="LiveId" clId="{C2FEF30C-1BA0-4374-B6BF-03E65A5F8539}" dt="2022-10-19T07:38:34.242" v="1400" actId="20577"/>
        <pc:sldMkLst>
          <pc:docMk/>
          <pc:sldMk cId="2996778896" sldId="267"/>
        </pc:sldMkLst>
        <pc:spChg chg="mod">
          <ac:chgData name="Michael Richards" userId="6afda9a54147f31e" providerId="LiveId" clId="{C2FEF30C-1BA0-4374-B6BF-03E65A5F8539}" dt="2022-10-19T07:38:34.242" v="1400" actId="20577"/>
          <ac:spMkLst>
            <pc:docMk/>
            <pc:sldMk cId="2996778896" sldId="267"/>
            <ac:spMk id="2" creationId="{0EDBD39E-D12B-BD3C-CBF3-8DFE47A53BF6}"/>
          </ac:spMkLst>
        </pc:spChg>
      </pc:sldChg>
      <pc:sldChg chg="modSp new mod modAnim">
        <pc:chgData name="Michael Richards" userId="6afda9a54147f31e" providerId="LiveId" clId="{C2FEF30C-1BA0-4374-B6BF-03E65A5F8539}" dt="2022-10-20T14:48:09.032" v="9141" actId="20577"/>
        <pc:sldMkLst>
          <pc:docMk/>
          <pc:sldMk cId="1057931636" sldId="268"/>
        </pc:sldMkLst>
        <pc:spChg chg="mod">
          <ac:chgData name="Michael Richards" userId="6afda9a54147f31e" providerId="LiveId" clId="{C2FEF30C-1BA0-4374-B6BF-03E65A5F8539}" dt="2022-10-19T16:25:56.719" v="3956" actId="20577"/>
          <ac:spMkLst>
            <pc:docMk/>
            <pc:sldMk cId="1057931636" sldId="268"/>
            <ac:spMk id="2" creationId="{FF853C26-F40D-18C6-9F6C-169BFBFD15FF}"/>
          </ac:spMkLst>
        </pc:spChg>
        <pc:spChg chg="mod">
          <ac:chgData name="Michael Richards" userId="6afda9a54147f31e" providerId="LiveId" clId="{C2FEF30C-1BA0-4374-B6BF-03E65A5F8539}" dt="2022-10-20T14:48:09.032" v="9141" actId="20577"/>
          <ac:spMkLst>
            <pc:docMk/>
            <pc:sldMk cId="1057931636" sldId="268"/>
            <ac:spMk id="3" creationId="{93D072E0-C0FE-01C9-0DFC-48A97C659BB2}"/>
          </ac:spMkLst>
        </pc:spChg>
      </pc:sldChg>
      <pc:sldChg chg="modSp add mod">
        <pc:chgData name="Michael Richards" userId="6afda9a54147f31e" providerId="LiveId" clId="{C2FEF30C-1BA0-4374-B6BF-03E65A5F8539}" dt="2022-10-19T07:38:46.914" v="1423" actId="20577"/>
        <pc:sldMkLst>
          <pc:docMk/>
          <pc:sldMk cId="236690153" sldId="269"/>
        </pc:sldMkLst>
        <pc:spChg chg="mod">
          <ac:chgData name="Michael Richards" userId="6afda9a54147f31e" providerId="LiveId" clId="{C2FEF30C-1BA0-4374-B6BF-03E65A5F8539}" dt="2022-10-19T07:38:46.914" v="1423" actId="20577"/>
          <ac:spMkLst>
            <pc:docMk/>
            <pc:sldMk cId="236690153" sldId="269"/>
            <ac:spMk id="2" creationId="{0EDBD39E-D12B-BD3C-CBF3-8DFE47A53BF6}"/>
          </ac:spMkLst>
        </pc:spChg>
      </pc:sldChg>
      <pc:sldChg chg="modSp new mod modAnim">
        <pc:chgData name="Michael Richards" userId="6afda9a54147f31e" providerId="LiveId" clId="{C2FEF30C-1BA0-4374-B6BF-03E65A5F8539}" dt="2022-10-20T14:49:25.617" v="9148"/>
        <pc:sldMkLst>
          <pc:docMk/>
          <pc:sldMk cId="228705455" sldId="270"/>
        </pc:sldMkLst>
        <pc:spChg chg="mod">
          <ac:chgData name="Michael Richards" userId="6afda9a54147f31e" providerId="LiveId" clId="{C2FEF30C-1BA0-4374-B6BF-03E65A5F8539}" dt="2022-10-19T11:11:29.322" v="1681" actId="20577"/>
          <ac:spMkLst>
            <pc:docMk/>
            <pc:sldMk cId="228705455" sldId="270"/>
            <ac:spMk id="2" creationId="{83A12A4B-0901-5325-093B-F531C4605BF9}"/>
          </ac:spMkLst>
        </pc:spChg>
        <pc:spChg chg="mod">
          <ac:chgData name="Michael Richards" userId="6afda9a54147f31e" providerId="LiveId" clId="{C2FEF30C-1BA0-4374-B6BF-03E65A5F8539}" dt="2022-10-19T16:03:07.427" v="2613" actId="20577"/>
          <ac:spMkLst>
            <pc:docMk/>
            <pc:sldMk cId="228705455" sldId="270"/>
            <ac:spMk id="3" creationId="{25A7CB03-2DC7-78EA-7017-57F8CD912712}"/>
          </ac:spMkLst>
        </pc:spChg>
      </pc:sldChg>
      <pc:sldChg chg="modSp new mod modAnim">
        <pc:chgData name="Michael Richards" userId="6afda9a54147f31e" providerId="LiveId" clId="{C2FEF30C-1BA0-4374-B6BF-03E65A5F8539}" dt="2022-10-20T14:49:52.941" v="9152"/>
        <pc:sldMkLst>
          <pc:docMk/>
          <pc:sldMk cId="3705897302" sldId="271"/>
        </pc:sldMkLst>
        <pc:spChg chg="mod">
          <ac:chgData name="Michael Richards" userId="6afda9a54147f31e" providerId="LiveId" clId="{C2FEF30C-1BA0-4374-B6BF-03E65A5F8539}" dt="2022-10-19T16:03:19.935" v="2630" actId="20577"/>
          <ac:spMkLst>
            <pc:docMk/>
            <pc:sldMk cId="3705897302" sldId="271"/>
            <ac:spMk id="2" creationId="{4DFD84A5-7019-19F6-15C8-A61EC10B2107}"/>
          </ac:spMkLst>
        </pc:spChg>
        <pc:spChg chg="mod">
          <ac:chgData name="Michael Richards" userId="6afda9a54147f31e" providerId="LiveId" clId="{C2FEF30C-1BA0-4374-B6BF-03E65A5F8539}" dt="2022-10-19T16:14:00.058" v="3046" actId="20577"/>
          <ac:spMkLst>
            <pc:docMk/>
            <pc:sldMk cId="3705897302" sldId="271"/>
            <ac:spMk id="3" creationId="{F4BB1474-AA4A-6AC7-CDD1-823ADCDA32CC}"/>
          </ac:spMkLst>
        </pc:spChg>
      </pc:sldChg>
      <pc:sldChg chg="addSp delSp modSp new mod modAnim">
        <pc:chgData name="Michael Richards" userId="6afda9a54147f31e" providerId="LiveId" clId="{C2FEF30C-1BA0-4374-B6BF-03E65A5F8539}" dt="2022-10-20T14:50:17.769" v="9154"/>
        <pc:sldMkLst>
          <pc:docMk/>
          <pc:sldMk cId="2360433222" sldId="272"/>
        </pc:sldMkLst>
        <pc:spChg chg="mod">
          <ac:chgData name="Michael Richards" userId="6afda9a54147f31e" providerId="LiveId" clId="{C2FEF30C-1BA0-4374-B6BF-03E65A5F8539}" dt="2022-10-19T16:13:06.733" v="2930" actId="20577"/>
          <ac:spMkLst>
            <pc:docMk/>
            <pc:sldMk cId="2360433222" sldId="272"/>
            <ac:spMk id="2" creationId="{9EF8E05E-2FAF-7AE5-2A45-53890C69BFB3}"/>
          </ac:spMkLst>
        </pc:spChg>
        <pc:spChg chg="add del mod">
          <ac:chgData name="Michael Richards" userId="6afda9a54147f31e" providerId="LiveId" clId="{C2FEF30C-1BA0-4374-B6BF-03E65A5F8539}" dt="2022-10-19T16:24:29.529" v="3937" actId="20577"/>
          <ac:spMkLst>
            <pc:docMk/>
            <pc:sldMk cId="2360433222" sldId="272"/>
            <ac:spMk id="3" creationId="{E2F606FF-8AD9-3BB9-4B99-2F10791A6D2A}"/>
          </ac:spMkLst>
        </pc:spChg>
      </pc:sldChg>
      <pc:sldChg chg="modSp new mod modAnim">
        <pc:chgData name="Michael Richards" userId="6afda9a54147f31e" providerId="LiveId" clId="{C2FEF30C-1BA0-4374-B6BF-03E65A5F8539}" dt="2022-10-20T14:48:27.849" v="9143"/>
        <pc:sldMkLst>
          <pc:docMk/>
          <pc:sldMk cId="1429703148" sldId="273"/>
        </pc:sldMkLst>
        <pc:spChg chg="mod">
          <ac:chgData name="Michael Richards" userId="6afda9a54147f31e" providerId="LiveId" clId="{C2FEF30C-1BA0-4374-B6BF-03E65A5F8539}" dt="2022-10-19T16:29:50.308" v="4199" actId="20577"/>
          <ac:spMkLst>
            <pc:docMk/>
            <pc:sldMk cId="1429703148" sldId="273"/>
            <ac:spMk id="2" creationId="{AD77B12B-5F14-D65F-8C6E-7102F24FBD16}"/>
          </ac:spMkLst>
        </pc:spChg>
        <pc:spChg chg="mod">
          <ac:chgData name="Michael Richards" userId="6afda9a54147f31e" providerId="LiveId" clId="{C2FEF30C-1BA0-4374-B6BF-03E65A5F8539}" dt="2022-10-19T16:34:28.301" v="4693" actId="20577"/>
          <ac:spMkLst>
            <pc:docMk/>
            <pc:sldMk cId="1429703148" sldId="273"/>
            <ac:spMk id="3" creationId="{1DD1BDA9-7FF8-69BB-839C-4E0E7B08A7FF}"/>
          </ac:spMkLst>
        </pc:spChg>
      </pc:sldChg>
      <pc:sldChg chg="addSp modSp new mod modAnim">
        <pc:chgData name="Michael Richards" userId="6afda9a54147f31e" providerId="LiveId" clId="{C2FEF30C-1BA0-4374-B6BF-03E65A5F8539}" dt="2022-10-20T14:48:40.567" v="9144"/>
        <pc:sldMkLst>
          <pc:docMk/>
          <pc:sldMk cId="3405284738" sldId="274"/>
        </pc:sldMkLst>
        <pc:spChg chg="mod">
          <ac:chgData name="Michael Richards" userId="6afda9a54147f31e" providerId="LiveId" clId="{C2FEF30C-1BA0-4374-B6BF-03E65A5F8539}" dt="2022-10-19T16:34:50.370" v="4725" actId="20577"/>
          <ac:spMkLst>
            <pc:docMk/>
            <pc:sldMk cId="3405284738" sldId="274"/>
            <ac:spMk id="2" creationId="{02DE767A-821F-0AAF-1A69-D8ED151A8B5D}"/>
          </ac:spMkLst>
        </pc:spChg>
        <pc:spChg chg="mod">
          <ac:chgData name="Michael Richards" userId="6afda9a54147f31e" providerId="LiveId" clId="{C2FEF30C-1BA0-4374-B6BF-03E65A5F8539}" dt="2022-10-19T16:37:45.157" v="4775" actId="20577"/>
          <ac:spMkLst>
            <pc:docMk/>
            <pc:sldMk cId="3405284738" sldId="274"/>
            <ac:spMk id="3" creationId="{DA340466-B2A2-7E63-0E3A-CBCE23E8E131}"/>
          </ac:spMkLst>
        </pc:spChg>
        <pc:picChg chg="add mod">
          <ac:chgData name="Michael Richards" userId="6afda9a54147f31e" providerId="LiveId" clId="{C2FEF30C-1BA0-4374-B6BF-03E65A5F8539}" dt="2022-10-19T16:38:25.657" v="4779" actId="1076"/>
          <ac:picMkLst>
            <pc:docMk/>
            <pc:sldMk cId="3405284738" sldId="274"/>
            <ac:picMk id="5" creationId="{5C9498D2-9E17-2B4E-97DA-650BCBD2F861}"/>
          </ac:picMkLst>
        </pc:picChg>
      </pc:sldChg>
      <pc:sldChg chg="modSp new mod modAnim">
        <pc:chgData name="Michael Richards" userId="6afda9a54147f31e" providerId="LiveId" clId="{C2FEF30C-1BA0-4374-B6BF-03E65A5F8539}" dt="2022-10-20T14:44:18.524" v="9131"/>
        <pc:sldMkLst>
          <pc:docMk/>
          <pc:sldMk cId="3894135250" sldId="275"/>
        </pc:sldMkLst>
        <pc:spChg chg="mod">
          <ac:chgData name="Michael Richards" userId="6afda9a54147f31e" providerId="LiveId" clId="{C2FEF30C-1BA0-4374-B6BF-03E65A5F8539}" dt="2022-10-20T08:42:35.821" v="5210" actId="20577"/>
          <ac:spMkLst>
            <pc:docMk/>
            <pc:sldMk cId="3894135250" sldId="275"/>
            <ac:spMk id="2" creationId="{4A5AACEA-3A68-9B22-BA5F-90610BB07FD7}"/>
          </ac:spMkLst>
        </pc:spChg>
        <pc:spChg chg="mod">
          <ac:chgData name="Michael Richards" userId="6afda9a54147f31e" providerId="LiveId" clId="{C2FEF30C-1BA0-4374-B6BF-03E65A5F8539}" dt="2022-10-20T08:49:00.796" v="5829" actId="313"/>
          <ac:spMkLst>
            <pc:docMk/>
            <pc:sldMk cId="3894135250" sldId="275"/>
            <ac:spMk id="3" creationId="{6D50466B-2483-22A2-F4F0-AB3E0824573A}"/>
          </ac:spMkLst>
        </pc:spChg>
      </pc:sldChg>
      <pc:sldChg chg="addSp delSp modSp new mod modAnim">
        <pc:chgData name="Michael Richards" userId="6afda9a54147f31e" providerId="LiveId" clId="{C2FEF30C-1BA0-4374-B6BF-03E65A5F8539}" dt="2022-10-20T14:47:35.156" v="9135"/>
        <pc:sldMkLst>
          <pc:docMk/>
          <pc:sldMk cId="2005740671" sldId="276"/>
        </pc:sldMkLst>
        <pc:spChg chg="mod">
          <ac:chgData name="Michael Richards" userId="6afda9a54147f31e" providerId="LiveId" clId="{C2FEF30C-1BA0-4374-B6BF-03E65A5F8539}" dt="2022-10-20T08:52:57.660" v="5929" actId="20577"/>
          <ac:spMkLst>
            <pc:docMk/>
            <pc:sldMk cId="2005740671" sldId="276"/>
            <ac:spMk id="2" creationId="{C290E311-BC98-D3E9-5E69-A5A7AA6048EA}"/>
          </ac:spMkLst>
        </pc:spChg>
        <pc:spChg chg="add del mod">
          <ac:chgData name="Michael Richards" userId="6afda9a54147f31e" providerId="LiveId" clId="{C2FEF30C-1BA0-4374-B6BF-03E65A5F8539}" dt="2022-10-20T08:57:15.401" v="6318" actId="20577"/>
          <ac:spMkLst>
            <pc:docMk/>
            <pc:sldMk cId="2005740671" sldId="276"/>
            <ac:spMk id="3" creationId="{26B4576D-7D35-9D5D-2069-506DAC891175}"/>
          </ac:spMkLst>
        </pc:spChg>
        <pc:picChg chg="add del mod">
          <ac:chgData name="Michael Richards" userId="6afda9a54147f31e" providerId="LiveId" clId="{C2FEF30C-1BA0-4374-B6BF-03E65A5F8539}" dt="2022-10-20T08:52:45.273" v="5905"/>
          <ac:picMkLst>
            <pc:docMk/>
            <pc:sldMk cId="2005740671" sldId="276"/>
            <ac:picMk id="5" creationId="{15E14FBA-FFA0-3D7C-5E3F-4FBA90A00B8E}"/>
          </ac:picMkLst>
        </pc:picChg>
        <pc:picChg chg="add del mod">
          <ac:chgData name="Michael Richards" userId="6afda9a54147f31e" providerId="LiveId" clId="{C2FEF30C-1BA0-4374-B6BF-03E65A5F8539}" dt="2022-10-20T08:53:23.154" v="5933"/>
          <ac:picMkLst>
            <pc:docMk/>
            <pc:sldMk cId="2005740671" sldId="276"/>
            <ac:picMk id="6" creationId="{8D1E62E0-0DDB-34DA-6899-939F4B8E8A61}"/>
          </ac:picMkLst>
        </pc:picChg>
        <pc:picChg chg="add mod">
          <ac:chgData name="Michael Richards" userId="6afda9a54147f31e" providerId="LiveId" clId="{C2FEF30C-1BA0-4374-B6BF-03E65A5F8539}" dt="2022-10-20T08:55:28.581" v="6145" actId="1076"/>
          <ac:picMkLst>
            <pc:docMk/>
            <pc:sldMk cId="2005740671" sldId="276"/>
            <ac:picMk id="7" creationId="{7CDB9ADE-681D-B145-E081-507619C4269D}"/>
          </ac:picMkLst>
        </pc:picChg>
      </pc:sldChg>
      <pc:sldChg chg="modSp new mod modAnim">
        <pc:chgData name="Michael Richards" userId="6afda9a54147f31e" providerId="LiveId" clId="{C2FEF30C-1BA0-4374-B6BF-03E65A5F8539}" dt="2022-10-20T14:48:56.832" v="9146"/>
        <pc:sldMkLst>
          <pc:docMk/>
          <pc:sldMk cId="441147094" sldId="277"/>
        </pc:sldMkLst>
        <pc:spChg chg="mod">
          <ac:chgData name="Michael Richards" userId="6afda9a54147f31e" providerId="LiveId" clId="{C2FEF30C-1BA0-4374-B6BF-03E65A5F8539}" dt="2022-10-20T09:12:32.177" v="6507" actId="5793"/>
          <ac:spMkLst>
            <pc:docMk/>
            <pc:sldMk cId="441147094" sldId="277"/>
            <ac:spMk id="2" creationId="{33C18A4F-8093-F31A-57FC-9A7E8E4117E2}"/>
          </ac:spMkLst>
        </pc:spChg>
        <pc:spChg chg="mod">
          <ac:chgData name="Michael Richards" userId="6afda9a54147f31e" providerId="LiveId" clId="{C2FEF30C-1BA0-4374-B6BF-03E65A5F8539}" dt="2022-10-20T09:16:11.819" v="6842" actId="114"/>
          <ac:spMkLst>
            <pc:docMk/>
            <pc:sldMk cId="441147094" sldId="277"/>
            <ac:spMk id="3" creationId="{7EBB3047-A5FF-D3CA-FB5B-351A966B6D5F}"/>
          </ac:spMkLst>
        </pc:spChg>
      </pc:sldChg>
      <pc:sldChg chg="modSp new mod">
        <pc:chgData name="Michael Richards" userId="6afda9a54147f31e" providerId="LiveId" clId="{C2FEF30C-1BA0-4374-B6BF-03E65A5F8539}" dt="2022-10-20T09:17:18.873" v="6856" actId="5793"/>
        <pc:sldMkLst>
          <pc:docMk/>
          <pc:sldMk cId="42922345" sldId="278"/>
        </pc:sldMkLst>
        <pc:spChg chg="mod">
          <ac:chgData name="Michael Richards" userId="6afda9a54147f31e" providerId="LiveId" clId="{C2FEF30C-1BA0-4374-B6BF-03E65A5F8539}" dt="2022-10-20T09:17:18.873" v="6856" actId="5793"/>
          <ac:spMkLst>
            <pc:docMk/>
            <pc:sldMk cId="42922345" sldId="278"/>
            <ac:spMk id="2" creationId="{D2FE6FAF-C3F2-EB33-4CF4-8363DACE76B3}"/>
          </ac:spMkLst>
        </pc:spChg>
      </pc:sldChg>
      <pc:sldChg chg="modSp new mod modAnim">
        <pc:chgData name="Michael Richards" userId="6afda9a54147f31e" providerId="LiveId" clId="{C2FEF30C-1BA0-4374-B6BF-03E65A5F8539}" dt="2022-10-20T11:03:55.774" v="9119"/>
        <pc:sldMkLst>
          <pc:docMk/>
          <pc:sldMk cId="4234489067" sldId="279"/>
        </pc:sldMkLst>
        <pc:spChg chg="mod">
          <ac:chgData name="Michael Richards" userId="6afda9a54147f31e" providerId="LiveId" clId="{C2FEF30C-1BA0-4374-B6BF-03E65A5F8539}" dt="2022-10-20T10:31:43.490" v="6906" actId="20577"/>
          <ac:spMkLst>
            <pc:docMk/>
            <pc:sldMk cId="4234489067" sldId="279"/>
            <ac:spMk id="2" creationId="{47C347DA-8553-BCBC-DEB2-B4AD90010B06}"/>
          </ac:spMkLst>
        </pc:spChg>
        <pc:spChg chg="mod">
          <ac:chgData name="Michael Richards" userId="6afda9a54147f31e" providerId="LiveId" clId="{C2FEF30C-1BA0-4374-B6BF-03E65A5F8539}" dt="2022-10-20T10:34:30.069" v="7257" actId="20577"/>
          <ac:spMkLst>
            <pc:docMk/>
            <pc:sldMk cId="4234489067" sldId="279"/>
            <ac:spMk id="3" creationId="{422E1D56-D8E7-D17A-21A1-401B98D6EDAF}"/>
          </ac:spMkLst>
        </pc:spChg>
      </pc:sldChg>
      <pc:sldChg chg="modSp new mod modAnim">
        <pc:chgData name="Michael Richards" userId="6afda9a54147f31e" providerId="LiveId" clId="{C2FEF30C-1BA0-4374-B6BF-03E65A5F8539}" dt="2022-10-20T11:04:14.164" v="9121"/>
        <pc:sldMkLst>
          <pc:docMk/>
          <pc:sldMk cId="285576123" sldId="280"/>
        </pc:sldMkLst>
        <pc:spChg chg="mod">
          <ac:chgData name="Michael Richards" userId="6afda9a54147f31e" providerId="LiveId" clId="{C2FEF30C-1BA0-4374-B6BF-03E65A5F8539}" dt="2022-10-20T10:39:30.115" v="7765" actId="27636"/>
          <ac:spMkLst>
            <pc:docMk/>
            <pc:sldMk cId="285576123" sldId="280"/>
            <ac:spMk id="2" creationId="{4BF81A5B-E7DE-EBA1-0B02-6D51B9867F6B}"/>
          </ac:spMkLst>
        </pc:spChg>
        <pc:spChg chg="mod">
          <ac:chgData name="Michael Richards" userId="6afda9a54147f31e" providerId="LiveId" clId="{C2FEF30C-1BA0-4374-B6BF-03E65A5F8539}" dt="2022-10-20T10:38:49.334" v="7749" actId="20577"/>
          <ac:spMkLst>
            <pc:docMk/>
            <pc:sldMk cId="285576123" sldId="280"/>
            <ac:spMk id="3" creationId="{C20FA7CA-FED3-816A-71CD-CD8466092EF4}"/>
          </ac:spMkLst>
        </pc:spChg>
      </pc:sldChg>
      <pc:sldChg chg="modSp new mod modAnim">
        <pc:chgData name="Michael Richards" userId="6afda9a54147f31e" providerId="LiveId" clId="{C2FEF30C-1BA0-4374-B6BF-03E65A5F8539}" dt="2022-10-20T11:04:27.025" v="9123"/>
        <pc:sldMkLst>
          <pc:docMk/>
          <pc:sldMk cId="3772982504" sldId="281"/>
        </pc:sldMkLst>
        <pc:spChg chg="mod">
          <ac:chgData name="Michael Richards" userId="6afda9a54147f31e" providerId="LiveId" clId="{C2FEF30C-1BA0-4374-B6BF-03E65A5F8539}" dt="2022-10-20T10:40:39.219" v="7813" actId="27636"/>
          <ac:spMkLst>
            <pc:docMk/>
            <pc:sldMk cId="3772982504" sldId="281"/>
            <ac:spMk id="2" creationId="{6D9F3583-EB34-C40D-BD8A-361B51FC9771}"/>
          </ac:spMkLst>
        </pc:spChg>
        <pc:spChg chg="mod">
          <ac:chgData name="Michael Richards" userId="6afda9a54147f31e" providerId="LiveId" clId="{C2FEF30C-1BA0-4374-B6BF-03E65A5F8539}" dt="2022-10-20T10:44:03.703" v="8208" actId="12"/>
          <ac:spMkLst>
            <pc:docMk/>
            <pc:sldMk cId="3772982504" sldId="281"/>
            <ac:spMk id="3" creationId="{16F6E053-39E5-E73B-B6B1-08F4FF4DEBC2}"/>
          </ac:spMkLst>
        </pc:spChg>
      </pc:sldChg>
      <pc:sldChg chg="modSp new mod modAnim">
        <pc:chgData name="Michael Richards" userId="6afda9a54147f31e" providerId="LiveId" clId="{C2FEF30C-1BA0-4374-B6BF-03E65A5F8539}" dt="2022-10-20T11:04:40.492" v="9125"/>
        <pc:sldMkLst>
          <pc:docMk/>
          <pc:sldMk cId="3757482889" sldId="282"/>
        </pc:sldMkLst>
        <pc:spChg chg="mod">
          <ac:chgData name="Michael Richards" userId="6afda9a54147f31e" providerId="LiveId" clId="{C2FEF30C-1BA0-4374-B6BF-03E65A5F8539}" dt="2022-10-20T10:44:17.923" v="8231" actId="20577"/>
          <ac:spMkLst>
            <pc:docMk/>
            <pc:sldMk cId="3757482889" sldId="282"/>
            <ac:spMk id="2" creationId="{7B53389B-34D2-0F0F-E8D0-11EDB84861E6}"/>
          </ac:spMkLst>
        </pc:spChg>
        <pc:spChg chg="mod">
          <ac:chgData name="Michael Richards" userId="6afda9a54147f31e" providerId="LiveId" clId="{C2FEF30C-1BA0-4374-B6BF-03E65A5F8539}" dt="2022-10-20T10:58:43.381" v="8861" actId="20577"/>
          <ac:spMkLst>
            <pc:docMk/>
            <pc:sldMk cId="3757482889" sldId="282"/>
            <ac:spMk id="3" creationId="{86884667-3E38-97A3-8C3C-57D30DE07C5A}"/>
          </ac:spMkLst>
        </pc:spChg>
      </pc:sldChg>
      <pc:sldChg chg="modSp new mod modAnim">
        <pc:chgData name="Michael Richards" userId="6afda9a54147f31e" providerId="LiveId" clId="{C2FEF30C-1BA0-4374-B6BF-03E65A5F8539}" dt="2022-10-20T11:05:02.165" v="9127"/>
        <pc:sldMkLst>
          <pc:docMk/>
          <pc:sldMk cId="2518847401" sldId="283"/>
        </pc:sldMkLst>
        <pc:spChg chg="mod">
          <ac:chgData name="Michael Richards" userId="6afda9a54147f31e" providerId="LiveId" clId="{C2FEF30C-1BA0-4374-B6BF-03E65A5F8539}" dt="2022-10-20T10:56:25.916" v="8767" actId="20577"/>
          <ac:spMkLst>
            <pc:docMk/>
            <pc:sldMk cId="2518847401" sldId="283"/>
            <ac:spMk id="2" creationId="{72F33161-D43E-1E2E-0A2A-785FB18BCEE9}"/>
          </ac:spMkLst>
        </pc:spChg>
        <pc:spChg chg="mod">
          <ac:chgData name="Michael Richards" userId="6afda9a54147f31e" providerId="LiveId" clId="{C2FEF30C-1BA0-4374-B6BF-03E65A5F8539}" dt="2022-10-20T11:01:26.340" v="9117" actId="20577"/>
          <ac:spMkLst>
            <pc:docMk/>
            <pc:sldMk cId="2518847401" sldId="283"/>
            <ac:spMk id="3" creationId="{2C786296-95C2-783E-7565-1D2BB04D2984}"/>
          </ac:spMkLst>
        </pc:spChg>
      </pc:sldChg>
    </pc:docChg>
  </pc:docChgLst>
  <pc:docChgLst>
    <pc:chgData name="Michael Richards" userId="6afda9a54147f31e" providerId="LiveId" clId="{E064A597-EB57-428A-88C1-3F300A2C7496}"/>
    <pc:docChg chg="modMainMaster">
      <pc:chgData name="Michael Richards" userId="6afda9a54147f31e" providerId="LiveId" clId="{E064A597-EB57-428A-88C1-3F300A2C7496}" dt="2022-02-24T16:06:22.622" v="3" actId="1076"/>
      <pc:docMkLst>
        <pc:docMk/>
      </pc:docMkLst>
      <pc:sldMasterChg chg="modSldLayout">
        <pc:chgData name="Michael Richards" userId="6afda9a54147f31e" providerId="LiveId" clId="{E064A597-EB57-428A-88C1-3F300A2C7496}" dt="2022-02-24T16:06:22.622" v="3" actId="1076"/>
        <pc:sldMasterMkLst>
          <pc:docMk/>
          <pc:sldMasterMk cId="3489411563" sldId="2147483660"/>
        </pc:sldMasterMkLst>
        <pc:sldLayoutChg chg="modSp mod">
          <pc:chgData name="Michael Richards" userId="6afda9a54147f31e" providerId="LiveId" clId="{E064A597-EB57-428A-88C1-3F300A2C7496}" dt="2022-02-24T16:06:00.147" v="1" actId="1076"/>
          <pc:sldLayoutMkLst>
            <pc:docMk/>
            <pc:sldMasterMk cId="3489411563" sldId="2147483660"/>
            <pc:sldLayoutMk cId="1751848412" sldId="2147483661"/>
          </pc:sldLayoutMkLst>
          <pc:spChg chg="mod">
            <ac:chgData name="Michael Richards" userId="6afda9a54147f31e" providerId="LiveId" clId="{E064A597-EB57-428A-88C1-3F300A2C7496}" dt="2022-02-24T16:05:54.596" v="0" actId="14100"/>
            <ac:spMkLst>
              <pc:docMk/>
              <pc:sldMasterMk cId="3489411563" sldId="2147483660"/>
              <pc:sldLayoutMk cId="1751848412" sldId="2147483661"/>
              <ac:spMk id="11" creationId="{1212E7D8-EF21-2543-93D3-E52749CD1EC8}"/>
            </ac:spMkLst>
          </pc:spChg>
          <pc:picChg chg="mod">
            <ac:chgData name="Michael Richards" userId="6afda9a54147f31e" providerId="LiveId" clId="{E064A597-EB57-428A-88C1-3F300A2C7496}" dt="2022-02-24T16:06:00.147" v="1" actId="1076"/>
            <ac:picMkLst>
              <pc:docMk/>
              <pc:sldMasterMk cId="3489411563" sldId="2147483660"/>
              <pc:sldLayoutMk cId="1751848412" sldId="2147483661"/>
              <ac:picMk id="14" creationId="{B521E106-8648-8741-A7AD-70A8F3AE0BB8}"/>
            </ac:picMkLst>
          </pc:picChg>
        </pc:sldLayoutChg>
        <pc:sldLayoutChg chg="modSp mod">
          <pc:chgData name="Michael Richards" userId="6afda9a54147f31e" providerId="LiveId" clId="{E064A597-EB57-428A-88C1-3F300A2C7496}" dt="2022-02-24T16:06:22.622" v="3" actId="1076"/>
          <pc:sldLayoutMkLst>
            <pc:docMk/>
            <pc:sldMasterMk cId="3489411563" sldId="2147483660"/>
            <pc:sldLayoutMk cId="2047265941" sldId="2147483670"/>
          </pc:sldLayoutMkLst>
          <pc:spChg chg="mod">
            <ac:chgData name="Michael Richards" userId="6afda9a54147f31e" providerId="LiveId" clId="{E064A597-EB57-428A-88C1-3F300A2C7496}" dt="2022-02-24T16:06:16.128" v="2" actId="14100"/>
            <ac:spMkLst>
              <pc:docMk/>
              <pc:sldMasterMk cId="3489411563" sldId="2147483660"/>
              <pc:sldLayoutMk cId="2047265941" sldId="2147483670"/>
              <ac:spMk id="11" creationId="{1212E7D8-EF21-2543-93D3-E52749CD1EC8}"/>
            </ac:spMkLst>
          </pc:spChg>
          <pc:picChg chg="mod">
            <ac:chgData name="Michael Richards" userId="6afda9a54147f31e" providerId="LiveId" clId="{E064A597-EB57-428A-88C1-3F300A2C7496}" dt="2022-02-24T16:06:22.622" v="3" actId="1076"/>
            <ac:picMkLst>
              <pc:docMk/>
              <pc:sldMasterMk cId="3489411563" sldId="2147483660"/>
              <pc:sldLayoutMk cId="2047265941" sldId="2147483670"/>
              <ac:picMk id="14" creationId="{B521E106-8648-8741-A7AD-70A8F3AE0BB8}"/>
            </ac:picMkLst>
          </pc:picChg>
        </pc:sldLayoutChg>
      </pc:sldMasterChg>
    </pc:docChg>
  </pc:docChgLst>
  <pc:docChgLst>
    <pc:chgData name="Michael Richards" userId="6afda9a54147f31e" providerId="LiveId" clId="{C7A042FD-F0A4-4EFB-8D17-D19F12E230B0}"/>
    <pc:docChg chg="modSld">
      <pc:chgData name="Michael Richards" userId="6afda9a54147f31e" providerId="LiveId" clId="{C7A042FD-F0A4-4EFB-8D17-D19F12E230B0}" dt="2022-10-24T07:39:16.111" v="102" actId="6549"/>
      <pc:docMkLst>
        <pc:docMk/>
      </pc:docMkLst>
      <pc:sldChg chg="modSp">
        <pc:chgData name="Michael Richards" userId="6afda9a54147f31e" providerId="LiveId" clId="{C7A042FD-F0A4-4EFB-8D17-D19F12E230B0}" dt="2022-10-24T07:39:16.111" v="102" actId="6549"/>
        <pc:sldMkLst>
          <pc:docMk/>
          <pc:sldMk cId="3772982504" sldId="281"/>
        </pc:sldMkLst>
        <pc:spChg chg="mod">
          <ac:chgData name="Michael Richards" userId="6afda9a54147f31e" providerId="LiveId" clId="{C7A042FD-F0A4-4EFB-8D17-D19F12E230B0}" dt="2022-10-24T07:39:16.111" v="102" actId="6549"/>
          <ac:spMkLst>
            <pc:docMk/>
            <pc:sldMk cId="3772982504" sldId="281"/>
            <ac:spMk id="3" creationId="{16F6E053-39E5-E73B-B6B1-08F4FF4DEBC2}"/>
          </ac:spMkLst>
        </pc:spChg>
      </pc:sldChg>
    </pc:docChg>
  </pc:docChgLst>
</pc:chgInfo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3353448" cy="8531688"/>
          </a:xfrm>
          <a:prstGeom prst="roundRect">
            <a:avLst>
              <a:gd name="adj" fmla="val 6683"/>
            </a:avLst>
          </a:prstGeom>
          <a:solidFill>
            <a:srgbClr val="005A83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E0A9A71-07CD-1F41-BF33-CF2369394E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5847" y="1224115"/>
            <a:ext cx="6612396" cy="1755673"/>
          </a:xfrm>
          <a:prstGeom prst="rect">
            <a:avLst/>
          </a:prstGeom>
        </p:spPr>
      </p:pic>
      <p:pic>
        <p:nvPicPr>
          <p:cNvPr id="12" name="Picture 11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460C1D56-F2C1-7740-9150-DF25E2A37B5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19097665" y="7495832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3" name="Picture 12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18835418-AAB3-834D-87EB-0B74B743288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12290465" y="2043298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4" name="Picture 13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B521E106-8648-8741-A7AD-70A8F3AE0B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18421528" y="5444756"/>
            <a:ext cx="3699541" cy="3699541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3319581" cy="8531688"/>
          </a:xfrm>
          <a:prstGeom prst="roundRect">
            <a:avLst>
              <a:gd name="adj" fmla="val 6683"/>
            </a:avLst>
          </a:prstGeom>
          <a:solidFill>
            <a:srgbClr val="005A83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E0A9A71-07CD-1F41-BF33-CF2369394E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95847" y="1224115"/>
            <a:ext cx="6612396" cy="1755673"/>
          </a:xfrm>
          <a:prstGeom prst="rect">
            <a:avLst/>
          </a:prstGeom>
        </p:spPr>
      </p:pic>
      <p:pic>
        <p:nvPicPr>
          <p:cNvPr id="12" name="Picture 11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460C1D56-F2C1-7740-9150-DF25E2A37B5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19097665" y="7495832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3" name="Picture 12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18835418-AAB3-834D-87EB-0B74B74328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12290465" y="2043298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4" name="Picture 13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B521E106-8648-8741-A7AD-70A8F3AE0BB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18424535" y="5009181"/>
            <a:ext cx="3699541" cy="3699541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40246" y="-299102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7033" y="463062"/>
            <a:ext cx="23253107" cy="149165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76619" y="2144995"/>
            <a:ext cx="21033938" cy="1020893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6F4A1F8B-C419-4603-9EEB-E97DD0ECE90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2384277"/>
            <a:ext cx="10364549" cy="99696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2384277"/>
            <a:ext cx="10364549" cy="99696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9465F6-5688-4BC1-9853-4B06EA09C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33" y="463062"/>
            <a:ext cx="23253107" cy="149165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E71D0330-633D-4ADB-80FA-4D712C332E4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A7073C-B612-438B-901C-1C39864E1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7033" y="463062"/>
            <a:ext cx="23253107" cy="1491656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59802E9-285F-8F43-B76C-6EF8FC067CAC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76618" y="12727286"/>
            <a:ext cx="2317605" cy="61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rgbClr val="005A83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40E0-9BA0-4725-A6B7-BB7C66F80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5847" y="6858000"/>
            <a:ext cx="20025466" cy="4519609"/>
          </a:xfrm>
        </p:spPr>
        <p:txBody>
          <a:bodyPr>
            <a:normAutofit fontScale="90000"/>
          </a:bodyPr>
          <a:lstStyle/>
          <a:p>
            <a:r>
              <a:rPr lang="en-US" dirty="0"/>
              <a:t>Cross-border morning:</a:t>
            </a:r>
            <a:br>
              <a:rPr lang="en-US" dirty="0"/>
            </a:br>
            <a:r>
              <a:rPr lang="en-US" dirty="0"/>
              <a:t>I’m just </a:t>
            </a:r>
            <a:r>
              <a:rPr lang="en-US" dirty="0" err="1"/>
              <a:t>talkin</a:t>
            </a:r>
            <a:r>
              <a:rPr lang="en-US" dirty="0"/>
              <a:t>’ ‘bout my </a:t>
            </a:r>
            <a:r>
              <a:rPr lang="en-US" dirty="0" err="1"/>
              <a:t>i</a:t>
            </a:r>
            <a:r>
              <a:rPr lang="en-US" dirty="0"/>
              <a:t>-</a:t>
            </a:r>
            <a:r>
              <a:rPr lang="en-US" dirty="0" err="1"/>
              <a:t>i</a:t>
            </a:r>
            <a:r>
              <a:rPr lang="en-US" dirty="0"/>
              <a:t>-implementation…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53389B-34D2-0F0F-E8D0-11EDB848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Alternative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84667-3E38-97A3-8C3C-57D30DE07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indent="-914400">
              <a:buFont typeface="+mj-lt"/>
              <a:buAutoNum type="arabicPeriod"/>
            </a:pPr>
            <a:r>
              <a:rPr lang="en-GB" dirty="0"/>
              <a:t>Is there a way for the remitting customer to enter the beneficiary DFSP’s identifier?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How will they know which code to enter?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Each sending application will need to be modified to allow the additional selection</a:t>
            </a:r>
          </a:p>
          <a:p>
            <a:pPr marL="914400" indent="-914400">
              <a:buFont typeface="+mj-lt"/>
              <a:buAutoNum type="arabicPeriod"/>
            </a:pPr>
            <a:r>
              <a:rPr lang="en-GB" dirty="0"/>
              <a:t>Latest registration wins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Rough and ready solution with some explanatory power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Customer may be surprised by where credits end up…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… and this definitely doesn’t solve the shared handset problem</a:t>
            </a:r>
          </a:p>
          <a:p>
            <a:pPr marL="914400" indent="-914400">
              <a:buFont typeface="+mj-lt"/>
              <a:buAutoNum type="arabicPeriod"/>
            </a:pPr>
            <a:r>
              <a:rPr lang="en-GB" dirty="0"/>
              <a:t>Customer can set their preferred receiving DFSP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The most complex to implement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… and still doesn’t solve the shared handset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007531-5F09-E25C-8CC8-DC1A02647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82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33161-D43E-1E2E-0A2A-785FB18BC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did we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86296-95C2-783E-7565-1D2BB04D29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Implemented the latest registration first solution: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Simple to set up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Reasonably efficient while participant numbers are low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Doesn’t require any changes from any of the participants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GB" dirty="0"/>
              <a:t>We can move to a more sophisticated solution later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481FC-F03E-B5FD-34B7-DEAA20E3D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4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1A56-118A-5910-2203-BA7BEB1AD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Here is the sophisticated one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DA5F-538A-235F-8788-041CD34FD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can set the preferred DFSP to receive the remittance.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Submit the request to </a:t>
            </a:r>
            <a:r>
              <a:rPr lang="en-US" dirty="0" err="1"/>
              <a:t>Mojaloop</a:t>
            </a:r>
            <a:r>
              <a:rPr lang="en-US" dirty="0"/>
              <a:t> via the DFSP’s application to make the DFSP as the preferred one…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Using OTP verification, </a:t>
            </a:r>
            <a:r>
              <a:rPr lang="en-US" dirty="0" err="1"/>
              <a:t>Mojaloop</a:t>
            </a:r>
            <a:r>
              <a:rPr lang="en-US" dirty="0"/>
              <a:t> confirms whether the customer initiated this activity or not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The customer confirms and then switches the preferred DFSP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32AE0-8065-E740-1ED8-534EE3D59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69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D39E-D12B-BD3C-CBF3-8DFE47A5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Settlement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74B52-2961-193B-75EA-BAC181A4E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9F5BB-6386-8A66-9CBB-B8A6B35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227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F2CBD-445A-C6F9-A920-94E4F1857F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Settling between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2957F-BBB8-1B29-6900-B7DCC2F467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Mojaloop world, we (typically) only need to worry about a single settlement structure.</a:t>
            </a:r>
          </a:p>
          <a:p>
            <a:r>
              <a:rPr lang="en-GB" dirty="0"/>
              <a:t>In a cross-border world, funds will typically arrive from another scheme on a timetable which isn’t related to the remittee scheme’s settlement timetable.</a:t>
            </a:r>
          </a:p>
          <a:p>
            <a:r>
              <a:rPr lang="en-GB" dirty="0"/>
              <a:t>This is likely to place significant liquidity pressure on the CNP as a settling participant in the remittee scheme.</a:t>
            </a:r>
          </a:p>
          <a:p>
            <a:r>
              <a:rPr lang="en-GB" dirty="0"/>
              <a:t>But, for the moment, we will definitely need to be able to:</a:t>
            </a:r>
          </a:p>
          <a:p>
            <a:pPr lvl="1"/>
            <a:r>
              <a:rPr lang="en-GB" dirty="0"/>
              <a:t>Distinguish between internal transfers and remittance transfers.</a:t>
            </a:r>
          </a:p>
          <a:p>
            <a:pPr lvl="1"/>
            <a:r>
              <a:rPr lang="en-GB" dirty="0"/>
              <a:t>Settle them according to separate settlement models.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8774A-C5EB-F1F3-4929-6C914377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6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AACEA-3A68-9B22-BA5F-90610BB07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Distinguishing external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0466B-2483-22A2-F4F0-AB3E08245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Two possibilities:</a:t>
            </a:r>
          </a:p>
          <a:p>
            <a:pPr lvl="1"/>
            <a:r>
              <a:rPr lang="en-GB" dirty="0"/>
              <a:t>Use an identifier type which is specific to external transfers</a:t>
            </a:r>
          </a:p>
          <a:p>
            <a:pPr lvl="2"/>
            <a:r>
              <a:rPr lang="en-GB" dirty="0"/>
              <a:t>This would enable participants to register their customers separately for the receipt of remittances…</a:t>
            </a:r>
          </a:p>
          <a:p>
            <a:pPr lvl="2"/>
            <a:r>
              <a:rPr lang="en-GB" dirty="0"/>
              <a:t>… which would enable the participant to collect appropriate KYC…</a:t>
            </a:r>
          </a:p>
          <a:p>
            <a:pPr lvl="2"/>
            <a:r>
              <a:rPr lang="en-GB" dirty="0"/>
              <a:t>… but would need modifications to the </a:t>
            </a:r>
            <a:r>
              <a:rPr lang="en-GB" i="1" dirty="0" err="1"/>
              <a:t>partyIdType</a:t>
            </a:r>
            <a:r>
              <a:rPr lang="en-GB" dirty="0"/>
              <a:t>.</a:t>
            </a:r>
          </a:p>
          <a:p>
            <a:pPr lvl="1"/>
            <a:r>
              <a:rPr lang="en-GB" dirty="0"/>
              <a:t>Use the </a:t>
            </a:r>
            <a:r>
              <a:rPr lang="en-GB" i="1" dirty="0" err="1"/>
              <a:t>subScenario</a:t>
            </a:r>
            <a:r>
              <a:rPr lang="en-GB" dirty="0"/>
              <a:t> element of the </a:t>
            </a:r>
            <a:r>
              <a:rPr lang="en-GB" i="1" dirty="0" err="1"/>
              <a:t>TransactionType</a:t>
            </a:r>
            <a:r>
              <a:rPr lang="en-GB" dirty="0"/>
              <a:t> object.</a:t>
            </a:r>
          </a:p>
          <a:p>
            <a:r>
              <a:rPr lang="en-GB" dirty="0"/>
              <a:t>In both cases, the appropriate value would be set for inbound transfers by the CNP.</a:t>
            </a:r>
          </a:p>
          <a:p>
            <a:r>
              <a:rPr lang="en-GB" dirty="0"/>
              <a:t>No change to the behaviour of creditor participants would be required.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86ABC6-C391-49ED-9508-421020847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13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E311-BC98-D3E9-5E69-A5A7AA604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Acting on the difference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4576D-7D35-9D5D-2069-506DAC8911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619" y="2144995"/>
            <a:ext cx="15546824" cy="10208932"/>
          </a:xfrm>
        </p:spPr>
        <p:txBody>
          <a:bodyPr/>
          <a:lstStyle/>
          <a:p>
            <a:r>
              <a:rPr lang="en-GB" dirty="0"/>
              <a:t>We can already define settlement models by ledger account type</a:t>
            </a:r>
          </a:p>
          <a:p>
            <a:r>
              <a:rPr lang="en-GB" dirty="0"/>
              <a:t>We can apply a rule on transfer prepare which:</a:t>
            </a:r>
          </a:p>
          <a:p>
            <a:pPr lvl="1"/>
            <a:r>
              <a:rPr lang="en-GB" dirty="0"/>
              <a:t>Reads the content of the transfer</a:t>
            </a:r>
          </a:p>
          <a:p>
            <a:pPr lvl="1"/>
            <a:r>
              <a:rPr lang="en-GB" dirty="0"/>
              <a:t>Assigns ledger account types based on the content</a:t>
            </a:r>
          </a:p>
          <a:p>
            <a:r>
              <a:rPr lang="en-GB" dirty="0"/>
              <a:t>By default, assigns the current account types.</a:t>
            </a:r>
          </a:p>
          <a:p>
            <a:r>
              <a:rPr lang="en-GB" dirty="0"/>
              <a:t>Now all our remittances can be settled separately.</a:t>
            </a:r>
          </a:p>
          <a:p>
            <a:r>
              <a:rPr lang="en-GB" dirty="0"/>
              <a:t>We leave the transfer window structure as it is (for now…)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792C2-D4BE-FA0E-B660-854874FF5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16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DB9ADE-681D-B145-E081-507619C42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5801" y="2445760"/>
            <a:ext cx="66675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74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D39E-D12B-BD3C-CBF3-8DFE47A5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74B52-2961-193B-75EA-BAC181A4E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9F5BB-6386-8A66-9CBB-B8A6B35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7800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53C26-F40D-18C6-9F6C-169BFBFD1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 agreements: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72E0-C0FE-01C9-0DFC-48A97C659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Many existing remittance corridors are based on point-to-point agreements between FIs.</a:t>
            </a:r>
          </a:p>
          <a:p>
            <a:r>
              <a:rPr lang="en-GB" dirty="0"/>
              <a:t>Fees are set as part of these agreements and typically settled out of band.</a:t>
            </a:r>
          </a:p>
          <a:p>
            <a:r>
              <a:rPr lang="en-GB" dirty="0"/>
              <a:t>Part of the point of interoperation is to replace point-to-point relations with hub-and-spoke relations.</a:t>
            </a:r>
          </a:p>
          <a:p>
            <a:r>
              <a:rPr lang="en-GB" dirty="0"/>
              <a:t>So the existing model will be unworkable at the kind of scale we want to think about.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623E9-0B40-F112-FE85-77E738785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931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B12B-5F14-D65F-8C6E-7102F24FB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1BDA9-7FF8-69BB-839C-4E0E7B08A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APIs (and, perhaps, functionality) will need to be extended to allow:</a:t>
            </a:r>
          </a:p>
          <a:p>
            <a:pPr lvl="1"/>
            <a:r>
              <a:rPr lang="en-GB" dirty="0"/>
              <a:t>The definition of fees at a per-transfer level.</a:t>
            </a:r>
          </a:p>
          <a:p>
            <a:pPr lvl="1"/>
            <a:r>
              <a:rPr lang="en-GB" dirty="0"/>
              <a:t>The definition of fees at an IIPS level, where hub fees and interchange fees are charged.</a:t>
            </a:r>
          </a:p>
          <a:p>
            <a:pPr lvl="2"/>
            <a:r>
              <a:rPr lang="en-GB" dirty="0"/>
              <a:t>These can currently be charged and collected out of band…</a:t>
            </a:r>
          </a:p>
          <a:p>
            <a:pPr lvl="2"/>
            <a:r>
              <a:rPr lang="en-GB" dirty="0"/>
              <a:t>…but this won’t wash with cross-network traffic…</a:t>
            </a:r>
          </a:p>
          <a:p>
            <a:pPr lvl="2"/>
            <a:r>
              <a:rPr lang="en-GB" dirty="0"/>
              <a:t>… so we may need to extend the Mojaloop API to support the definition of hub fees while retaining the non-</a:t>
            </a:r>
            <a:r>
              <a:rPr lang="en-GB" dirty="0" err="1"/>
              <a:t>repudiability</a:t>
            </a:r>
            <a:r>
              <a:rPr lang="en-GB" dirty="0"/>
              <a:t> check.</a:t>
            </a:r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12D2B-A335-8CE0-D6DC-17A50DFAF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0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676C5-4F89-484C-80BA-39559D422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I’m just </a:t>
            </a:r>
            <a:r>
              <a:rPr lang="en-US" dirty="0" err="1"/>
              <a:t>talkin</a:t>
            </a:r>
            <a:r>
              <a:rPr lang="en-US" dirty="0"/>
              <a:t>’ ‘bout my </a:t>
            </a:r>
            <a:r>
              <a:rPr lang="en-US" dirty="0" err="1"/>
              <a:t>i</a:t>
            </a:r>
            <a:r>
              <a:rPr lang="en-US" dirty="0"/>
              <a:t>-</a:t>
            </a:r>
            <a:r>
              <a:rPr lang="en-US" dirty="0" err="1"/>
              <a:t>i</a:t>
            </a:r>
            <a:r>
              <a:rPr lang="en-US" dirty="0"/>
              <a:t>-implementation…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B7279C-36A2-DA1F-D2EB-18BD5E94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97813" y="2110883"/>
            <a:ext cx="12335847" cy="1114205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38D1500-7D12-9E59-FD54-EFD003FA7F13}"/>
              </a:ext>
            </a:extLst>
          </p:cNvPr>
          <p:cNvSpPr txBox="1"/>
          <p:nvPr/>
        </p:nvSpPr>
        <p:spPr>
          <a:xfrm>
            <a:off x="468630" y="2110883"/>
            <a:ext cx="15634970" cy="424731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5400" dirty="0">
                <a:solidFill>
                  <a:schemeClr val="bg1"/>
                </a:solidFill>
              </a:rPr>
              <a:t>People try to put us down,</a:t>
            </a:r>
          </a:p>
          <a:p>
            <a:r>
              <a:rPr lang="en-GB" sz="5400" dirty="0">
                <a:solidFill>
                  <a:schemeClr val="bg1"/>
                </a:solidFill>
              </a:rPr>
              <a:t>Just because we have to shift things around…</a:t>
            </a:r>
          </a:p>
          <a:p>
            <a:r>
              <a:rPr lang="en-GB" sz="5400" dirty="0">
                <a:solidFill>
                  <a:schemeClr val="bg1"/>
                </a:solidFill>
              </a:rPr>
              <a:t>Don’t </a:t>
            </a:r>
            <a:r>
              <a:rPr lang="en-GB" sz="5400" dirty="0" err="1">
                <a:solidFill>
                  <a:schemeClr val="bg1"/>
                </a:solidFill>
              </a:rPr>
              <a:t>wanna</a:t>
            </a:r>
            <a:r>
              <a:rPr lang="en-GB" sz="5400" dirty="0">
                <a:solidFill>
                  <a:schemeClr val="bg1"/>
                </a:solidFill>
              </a:rPr>
              <a:t> deploy nothing b-b-badly designed,</a:t>
            </a:r>
          </a:p>
          <a:p>
            <a:r>
              <a:rPr lang="en-GB" sz="5400" dirty="0">
                <a:solidFill>
                  <a:schemeClr val="bg1"/>
                </a:solidFill>
              </a:rPr>
              <a:t>But you </a:t>
            </a:r>
            <a:r>
              <a:rPr lang="en-GB" sz="5400" dirty="0" err="1">
                <a:solidFill>
                  <a:schemeClr val="bg1"/>
                </a:solidFill>
              </a:rPr>
              <a:t>gotta</a:t>
            </a:r>
            <a:r>
              <a:rPr lang="en-GB" sz="5400" dirty="0">
                <a:solidFill>
                  <a:schemeClr val="bg1"/>
                </a:solidFill>
              </a:rPr>
              <a:t> work in the world that you find.</a:t>
            </a:r>
          </a:p>
          <a:p>
            <a:r>
              <a:rPr lang="en-GB" sz="5400" dirty="0">
                <a:solidFill>
                  <a:schemeClr val="bg1"/>
                </a:solidFill>
              </a:rPr>
              <a:t>I said my, my, my implementation…</a:t>
            </a:r>
          </a:p>
        </p:txBody>
      </p:sp>
    </p:spTree>
    <p:extLst>
      <p:ext uri="{BB962C8B-B14F-4D97-AF65-F5344CB8AC3E}">
        <p14:creationId xmlns:p14="http://schemas.microsoft.com/office/powerpoint/2010/main" val="561229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E767A-821F-0AAF-1A69-D8ED151A8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far have we got with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40466-B2A2-7E63-0E3A-CBCE23E8E1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the immortal words of Tom Waits: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BD6BD0-0F20-5AEC-ECF9-041F50C59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9498D2-9E17-2B4E-97DA-650BCBD2F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9695" y="3459309"/>
            <a:ext cx="15812655" cy="889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284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D39E-D12B-BD3C-CBF3-8DFE47A5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KYC information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74B52-2961-193B-75EA-BAC181A4E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9F5BB-6386-8A66-9CBB-B8A6B35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778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18A4F-8093-F31A-57FC-9A7E8E411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Tom Waits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BB3047-A5FF-D3CA-FB5B-351A966B6D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Eventually, we shall need a mechanism</a:t>
            </a:r>
          </a:p>
          <a:p>
            <a:pPr lvl="1"/>
            <a:r>
              <a:rPr lang="en-GB" i="1" dirty="0"/>
              <a:t>Either</a:t>
            </a:r>
            <a:r>
              <a:rPr lang="en-GB" dirty="0"/>
              <a:t> to have an agreed set of KYC information which is:</a:t>
            </a:r>
          </a:p>
          <a:p>
            <a:pPr lvl="2"/>
            <a:r>
              <a:rPr lang="en-GB" dirty="0"/>
              <a:t>Capable of universal implementation</a:t>
            </a:r>
          </a:p>
          <a:p>
            <a:pPr lvl="2"/>
            <a:r>
              <a:rPr lang="en-GB" dirty="0"/>
              <a:t>Appropriate to the KYC structures of the poor</a:t>
            </a:r>
          </a:p>
          <a:p>
            <a:pPr lvl="1"/>
            <a:r>
              <a:rPr lang="en-GB" i="1" dirty="0"/>
              <a:t>Or</a:t>
            </a:r>
            <a:r>
              <a:rPr lang="en-GB" dirty="0"/>
              <a:t> to have a way for participants to request the KYC information specific to their jurisdictions.</a:t>
            </a:r>
          </a:p>
          <a:p>
            <a:pPr lvl="2"/>
            <a:r>
              <a:rPr lang="en-GB" dirty="0"/>
              <a:t>The Nexus project is working in this area.</a:t>
            </a:r>
          </a:p>
          <a:p>
            <a:pPr lvl="2"/>
            <a:r>
              <a:rPr lang="en-GB" dirty="0"/>
              <a:t>It might be possible to use ISO 20022 message structures in to support this.</a:t>
            </a:r>
          </a:p>
          <a:p>
            <a:r>
              <a:rPr lang="en-GB" dirty="0"/>
              <a:t>But for the moment, we’re in Tom Waits mode…</a:t>
            </a:r>
          </a:p>
          <a:p>
            <a:pPr lvl="2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869C8-82A5-6E7A-3E9E-5B3C7874E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147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D39E-D12B-BD3C-CBF3-8DFE47A5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Identifier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74B52-2961-193B-75EA-BAC181A4E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9F5BB-6386-8A66-9CBB-B8A6B35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01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12A4B-0901-5325-093B-F531C4605B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There’s a general difference of belief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7CB03-2DC7-78EA-7017-57F8CD912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One party wants to work with account numbers</a:t>
            </a:r>
          </a:p>
          <a:p>
            <a:pPr lvl="1"/>
            <a:r>
              <a:rPr lang="en-GB" dirty="0"/>
              <a:t>Or card PANs, or some other kind of direct representation of the account itself.</a:t>
            </a:r>
          </a:p>
          <a:p>
            <a:pPr lvl="1"/>
            <a:r>
              <a:rPr lang="en-GB" dirty="0"/>
              <a:t>Both the account-holding FI and the requester need to agree on the value...</a:t>
            </a:r>
          </a:p>
          <a:p>
            <a:pPr lvl="1"/>
            <a:r>
              <a:rPr lang="en-GB" dirty="0"/>
              <a:t>… but the customer doesn’t have to register an identifier: the account number is already there.</a:t>
            </a:r>
          </a:p>
          <a:p>
            <a:pPr lvl="1"/>
            <a:r>
              <a:rPr lang="en-GB" dirty="0"/>
              <a:t>There are problems in jurisdictions where branch identification is patchy or non-existent</a:t>
            </a:r>
          </a:p>
          <a:p>
            <a:r>
              <a:rPr lang="en-GB" dirty="0"/>
              <a:t>The other party wants to work with identifiers</a:t>
            </a:r>
          </a:p>
          <a:p>
            <a:pPr lvl="1"/>
            <a:r>
              <a:rPr lang="en-GB" dirty="0"/>
              <a:t>An identifier is a trigger which an account-holding institution can use to decide which account is being referenced.</a:t>
            </a:r>
          </a:p>
          <a:p>
            <a:pPr lvl="1"/>
            <a:r>
              <a:rPr lang="en-GB" dirty="0"/>
              <a:t>The account-holding institution doesn’t have to expose the actual account, or its forms of account identification, to anybody else.</a:t>
            </a:r>
          </a:p>
          <a:p>
            <a:pPr lvl="1"/>
            <a:r>
              <a:rPr lang="en-GB" dirty="0"/>
              <a:t>The customer has to register their identifier with the account-holding institution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33BDFE-FCC6-0E21-941A-E19B66C2B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5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D84A5-7019-19F6-15C8-A61EC10B2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 is: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B1474-AA4A-6AC7-CDD1-823ADCDA3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Some systems want to use account numbers…</a:t>
            </a:r>
          </a:p>
          <a:p>
            <a:pPr lvl="1"/>
            <a:r>
              <a:rPr lang="en-GB" dirty="0"/>
              <a:t>SWIFT</a:t>
            </a:r>
          </a:p>
          <a:p>
            <a:pPr lvl="1"/>
            <a:r>
              <a:rPr lang="en-GB" dirty="0"/>
              <a:t>Visa Direct</a:t>
            </a:r>
          </a:p>
          <a:p>
            <a:r>
              <a:rPr lang="en-GB" dirty="0"/>
              <a:t>… and some systems want to use identifiers</a:t>
            </a:r>
          </a:p>
          <a:p>
            <a:pPr lvl="1"/>
            <a:r>
              <a:rPr lang="en-GB" dirty="0"/>
              <a:t>Er, Mojaloop</a:t>
            </a:r>
          </a:p>
          <a:p>
            <a:pPr lvl="1"/>
            <a:r>
              <a:rPr lang="en-GB" dirty="0"/>
              <a:t>Nexus</a:t>
            </a:r>
          </a:p>
          <a:p>
            <a:r>
              <a:rPr lang="en-GB" dirty="0"/>
              <a:t>Actually, this is mostly a problem about formats, not actual accounts…</a:t>
            </a:r>
          </a:p>
          <a:p>
            <a:r>
              <a:rPr lang="en-GB" dirty="0"/>
              <a:t>…except where the remitting system is targeting accounts for settling.</a:t>
            </a:r>
          </a:p>
          <a:p>
            <a:r>
              <a:rPr lang="en-GB" dirty="0"/>
              <a:t>And, fortunately, account resolution typically allows an identifier to be resolved to an account number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B9CC18-5450-AB5B-AE96-505762AEB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89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E05E-2FAF-7AE5-2A45-53890C69B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solution: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606FF-8AD9-3BB9-4B99-2F10791A6D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We use the CNP to manage the mapping of “account numbers” and identifiers.</a:t>
            </a:r>
          </a:p>
          <a:p>
            <a:r>
              <a:rPr lang="en-GB" dirty="0"/>
              <a:t>As long as the payment execution request is reliably transferred to the CNP, it can:</a:t>
            </a:r>
          </a:p>
          <a:p>
            <a:pPr lvl="1"/>
            <a:r>
              <a:rPr lang="en-GB" dirty="0"/>
              <a:t>Substitute the identifier which was originally used in the address resolution request for the “account number” when it passes the request to the creditor party.</a:t>
            </a:r>
          </a:p>
          <a:p>
            <a:pPr lvl="1"/>
            <a:r>
              <a:rPr lang="en-GB" dirty="0"/>
              <a:t>Substitute the “account number” when it passes the response back to the debtor party.</a:t>
            </a:r>
          </a:p>
          <a:p>
            <a:pPr lvl="1"/>
            <a:r>
              <a:rPr lang="en-GB" dirty="0"/>
              <a:t>Create new “account numbers” as required when new payment identifiers are encountered.</a:t>
            </a:r>
          </a:p>
          <a:p>
            <a:r>
              <a:rPr lang="en-GB" dirty="0"/>
              <a:t>Provided that the address resolution process supports it, there is no need to register the “account numbers” with the sending system.</a:t>
            </a:r>
          </a:p>
          <a:p>
            <a:r>
              <a:rPr lang="en-GB" dirty="0"/>
              <a:t>If required, we can map these “account numbers” onto a single real account number at the CNP to manage the receipt of settlement funds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2B54D-4FC1-2753-FC5E-D9A8C9F62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433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E6FAF-C3F2-EB33-4CF4-8363DACE7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1D4A66-1686-FCF4-AEF3-649A6F5D69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3E0A1-18BF-9E07-9B46-5EA33DB0E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2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676C5-4F89-484C-80BA-39559D422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Or, to put it another way: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E249782-6ADF-1039-A4BA-5116C3163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696" y="2602463"/>
            <a:ext cx="11831782" cy="106228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FA8F4C-6E23-D36A-E5D8-51B9043A2B64}"/>
              </a:ext>
            </a:extLst>
          </p:cNvPr>
          <p:cNvSpPr txBox="1"/>
          <p:nvPr/>
        </p:nvSpPr>
        <p:spPr>
          <a:xfrm>
            <a:off x="6629400" y="6452755"/>
            <a:ext cx="4080596" cy="40934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GB" sz="5400" dirty="0">
                <a:solidFill>
                  <a:schemeClr val="bg1"/>
                </a:solidFill>
              </a:rPr>
              <a:t>told to implement something</a:t>
            </a:r>
          </a:p>
          <a:p>
            <a:pPr algn="r"/>
            <a:endParaRPr lang="en-GB" sz="5400" dirty="0">
              <a:solidFill>
                <a:schemeClr val="bg1"/>
              </a:solidFill>
            </a:endParaRPr>
          </a:p>
          <a:p>
            <a:pPr algn="r"/>
            <a:r>
              <a:rPr lang="en-GB" sz="4400" dirty="0">
                <a:solidFill>
                  <a:srgbClr val="FFFF00"/>
                </a:solidFill>
              </a:rPr>
              <a:t>Mike Richards</a:t>
            </a:r>
            <a:endParaRPr lang="en-GB" sz="40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86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0C3BA-A2C9-73C5-2722-B7BDED6C9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26807-063C-017E-3010-86366D81F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619" y="2144994"/>
            <a:ext cx="21033938" cy="10935385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A Mojaloop scheme is like a family:</a:t>
            </a:r>
          </a:p>
          <a:p>
            <a:r>
              <a:rPr lang="en-GB" dirty="0"/>
              <a:t>The participants know each other pretty well…</a:t>
            </a:r>
          </a:p>
          <a:p>
            <a:r>
              <a:rPr lang="en-GB" dirty="0"/>
              <a:t>… and they’re all living in the same (virtual) space.</a:t>
            </a:r>
          </a:p>
          <a:p>
            <a:r>
              <a:rPr lang="en-GB" dirty="0"/>
              <a:t>Connecting to a cross-border system is like leaving home…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… full of opportunities, but it’s a bigger world where </a:t>
            </a:r>
            <a:r>
              <a:rPr lang="en-GB"/>
              <a:t>nobody knows you yet.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5B16D8-24ED-D02A-C34F-DE356107E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0E4CD2-B350-7946-6D3F-B4ACAE95D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6221" y="5167110"/>
            <a:ext cx="11364661" cy="640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592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238DB-55D1-4C3F-4132-D9A3F071F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Hot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C9519-CFC5-C612-F849-9D3CD398B0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Duplicate identifiers</a:t>
            </a:r>
          </a:p>
          <a:p>
            <a:r>
              <a:rPr lang="en-GB" dirty="0"/>
              <a:t>Settlement models</a:t>
            </a:r>
          </a:p>
          <a:p>
            <a:r>
              <a:rPr lang="en-GB" dirty="0"/>
              <a:t>Fees</a:t>
            </a:r>
          </a:p>
          <a:p>
            <a:r>
              <a:rPr lang="en-GB" dirty="0"/>
              <a:t>KYC</a:t>
            </a:r>
          </a:p>
          <a:p>
            <a:r>
              <a:rPr lang="en-GB" dirty="0"/>
              <a:t>Identifier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055B7A-A03A-195D-47FF-EDFBA572A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156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BD39E-D12B-BD3C-CBF3-8DFE47A53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Duplicate identifiers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674B52-2961-193B-75EA-BAC181A4E9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49F5BB-6386-8A66-9CBB-B8A6B354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255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347DA-8553-BCBC-DEB2-B4AD90010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the problem?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E1D56-D8E7-D17A-21A1-401B98D6E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People can belong to more than one mobile money system…</a:t>
            </a:r>
          </a:p>
          <a:p>
            <a:r>
              <a:rPr lang="en-GB" dirty="0"/>
              <a:t>… or different family members might share a handset.</a:t>
            </a:r>
          </a:p>
          <a:p>
            <a:r>
              <a:rPr lang="en-GB" dirty="0"/>
              <a:t>So the MSISDN doesn’t uniquely identify a mobile money system</a:t>
            </a:r>
          </a:p>
          <a:p>
            <a:r>
              <a:rPr lang="en-GB" dirty="0"/>
              <a:t>We need a way for the system to understand which mobile money system to route an address resolution request 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DF8FA-8093-AAEE-E411-850086597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48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81A5B-E7DE-EBA1-0B02-6D51B9867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How we solve this problem within a scheme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0FA7CA-FED3-816A-71CD-CD8466092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 a Mojaloop scheme, every participant will usually know every other participant.</a:t>
            </a:r>
          </a:p>
          <a:p>
            <a:r>
              <a:rPr lang="en-GB" dirty="0"/>
              <a:t>Typically, end user applications already allow the customer to select which Mobile Money System they want to send to.</a:t>
            </a:r>
          </a:p>
          <a:p>
            <a:r>
              <a:rPr lang="en-GB" dirty="0"/>
              <a:t>So the sending FI can include the information in the address resolution request</a:t>
            </a:r>
          </a:p>
          <a:p>
            <a:pPr lvl="1"/>
            <a:r>
              <a:rPr lang="en-GB" dirty="0"/>
              <a:t>We still want to make the request, though:</a:t>
            </a:r>
          </a:p>
          <a:p>
            <a:pPr lvl="2"/>
            <a:r>
              <a:rPr lang="en-GB" dirty="0"/>
              <a:t>We want to do name resolution</a:t>
            </a:r>
          </a:p>
          <a:p>
            <a:pPr lvl="2"/>
            <a:r>
              <a:rPr lang="en-GB" dirty="0"/>
              <a:t>… and we want to confirm that the account is active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C9C309-4DA3-2EE7-123D-441A719C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7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F3583-EB34-C40D-BD8A-361B51FC9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But this won’t work in  a cross-border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6E053-39E5-E73B-B6B1-08F4FF4DE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sending party may have no idea which account-holding institution owns the beneficiary’s account.</a:t>
            </a:r>
          </a:p>
          <a:p>
            <a:r>
              <a:rPr lang="en-GB" dirty="0"/>
              <a:t>… and their application won’t know about the alternative candidates.</a:t>
            </a:r>
          </a:p>
          <a:p>
            <a:r>
              <a:rPr lang="en-GB" dirty="0"/>
              <a:t>So we need a new address resolution solution which will:</a:t>
            </a:r>
          </a:p>
          <a:p>
            <a:pPr marL="1828800" lvl="1" indent="-914400">
              <a:buFont typeface="+mj-lt"/>
              <a:buAutoNum type="arabicPeriod"/>
            </a:pPr>
            <a:r>
              <a:rPr lang="en-GB" dirty="0"/>
              <a:t>Use the identifier </a:t>
            </a:r>
            <a:r>
              <a:rPr lang="en-GB"/>
              <a:t>alone to return </a:t>
            </a:r>
            <a:r>
              <a:rPr lang="en-GB" dirty="0"/>
              <a:t>a single institution which will receive the funds.</a:t>
            </a:r>
          </a:p>
          <a:p>
            <a:pPr marL="1828800" lvl="1" indent="-914400">
              <a:buFont typeface="+mj-lt"/>
              <a:buAutoNum type="arabicPeriod"/>
            </a:pPr>
            <a:r>
              <a:rPr lang="en-GB" dirty="0"/>
              <a:t>Allow a way for the institution associated with the MSISDN to be changed.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DAF139-3E97-802E-CB2B-8A0818534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98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1" ma:contentTypeDescription="Create a new document." ma:contentTypeScope="" ma:versionID="181c61fe5df22d1f59c38d74292c5168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bd40b66ef5728273303597190f92243d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D56013-FFA3-4AA5-BFCF-7C4A0141612A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EE3664A-EA3C-4E18-894D-9B94C9B30B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18631</TotalTime>
  <Words>1451</Words>
  <Application>Microsoft Office PowerPoint</Application>
  <PresentationFormat>Custom</PresentationFormat>
  <Paragraphs>179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Wingdings</vt:lpstr>
      <vt:lpstr>Office Theme</vt:lpstr>
      <vt:lpstr>Cross-border morning: I’m just talkin’ ‘bout my i-i-implementation…</vt:lpstr>
      <vt:lpstr>I’m just talkin’ ‘bout my i-i-implementation…</vt:lpstr>
      <vt:lpstr>Or, to put it another way:</vt:lpstr>
      <vt:lpstr>The background</vt:lpstr>
      <vt:lpstr>Hot issues</vt:lpstr>
      <vt:lpstr>Duplicate identifiers</vt:lpstr>
      <vt:lpstr>What’s the problem?</vt:lpstr>
      <vt:lpstr>How we solve this problem within a scheme</vt:lpstr>
      <vt:lpstr>But this won’t work in  a cross-border world</vt:lpstr>
      <vt:lpstr>Alternative solutions</vt:lpstr>
      <vt:lpstr>What did we do?</vt:lpstr>
      <vt:lpstr>Here is the sophisticated one</vt:lpstr>
      <vt:lpstr>Settlement models</vt:lpstr>
      <vt:lpstr>Settling between systems</vt:lpstr>
      <vt:lpstr>Distinguishing external transfers</vt:lpstr>
      <vt:lpstr>Acting on the difference</vt:lpstr>
      <vt:lpstr>Fees</vt:lpstr>
      <vt:lpstr>Fee agreements: the problem</vt:lpstr>
      <vt:lpstr>The solution</vt:lpstr>
      <vt:lpstr>How far have we got with this?</vt:lpstr>
      <vt:lpstr>KYC information</vt:lpstr>
      <vt:lpstr>Tom Waits time…</vt:lpstr>
      <vt:lpstr>Identifier management</vt:lpstr>
      <vt:lpstr>There’s a general difference of belief</vt:lpstr>
      <vt:lpstr>The problem is:</vt:lpstr>
      <vt:lpstr>Our solution:</vt:lpstr>
      <vt:lpstr>Thank you…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Michael Richards</cp:lastModifiedBy>
  <cp:revision>18</cp:revision>
  <dcterms:created xsi:type="dcterms:W3CDTF">2020-01-08T21:13:28Z</dcterms:created>
  <dcterms:modified xsi:type="dcterms:W3CDTF">2022-10-24T07:39:18Z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